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9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2013-05-19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2013-05-19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2013-05-19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2013-05-19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2013-05-19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2013-05-19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2013-05-19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2013-05-19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2013-05-19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2013-05-19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2013-05-19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6</a:t>
            </a:r>
          </a:p>
          <a:p>
            <a:pPr lvl="6"/>
            <a:r>
              <a:rPr lang="en-US" dirty="0" smtClean="0"/>
              <a:t>7</a:t>
            </a:r>
          </a:p>
          <a:p>
            <a:pPr lvl="7"/>
            <a:r>
              <a:rPr lang="en-US" dirty="0" smtClean="0"/>
              <a:t>8</a:t>
            </a:r>
          </a:p>
          <a:p>
            <a:pPr lvl="8"/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2013-05-19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3490" y="0"/>
            <a:ext cx="8580259" cy="3060662"/>
          </a:xfrm>
        </p:spPr>
        <p:txBody>
          <a:bodyPr/>
          <a:lstStyle/>
          <a:p>
            <a:pPr algn="ctr"/>
            <a:r>
              <a:rPr lang="en-US" dirty="0" smtClean="0"/>
              <a:t>3.10</a:t>
            </a:r>
            <a:br>
              <a:rPr lang="en-US" dirty="0" smtClean="0"/>
            </a:br>
            <a:r>
              <a:rPr lang="en-US" dirty="0" smtClean="0"/>
              <a:t>The Road to Persia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90" y="3261450"/>
            <a:ext cx="25400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1364" y="3261449"/>
            <a:ext cx="5390301" cy="320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979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222526"/>
            <a:ext cx="6781800" cy="1600200"/>
          </a:xfrm>
        </p:spPr>
        <p:txBody>
          <a:bodyPr/>
          <a:lstStyle/>
          <a:p>
            <a:r>
              <a:rPr lang="en-US" dirty="0" smtClean="0"/>
              <a:t>Alexander the Great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2500" y="1644292"/>
            <a:ext cx="5651500" cy="504683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Alexander was determined to make a better empire out of all these foreign peoples</a:t>
            </a:r>
          </a:p>
          <a:p>
            <a:endParaRPr lang="en-US" sz="3200" dirty="0"/>
          </a:p>
          <a:p>
            <a:r>
              <a:rPr lang="en-US" sz="3200" dirty="0" smtClean="0"/>
              <a:t>How did he do this?</a:t>
            </a:r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7003"/>
            <a:ext cx="3492500" cy="2324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31103"/>
            <a:ext cx="24257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865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222526"/>
            <a:ext cx="6781800" cy="1600200"/>
          </a:xfrm>
        </p:spPr>
        <p:txBody>
          <a:bodyPr/>
          <a:lstStyle/>
          <a:p>
            <a:r>
              <a:rPr lang="en-US" dirty="0" smtClean="0"/>
              <a:t>Alexander the Great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2500" y="1644292"/>
            <a:ext cx="5651500" cy="5046836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He tried to make Greek culture and language a kind of common uniting force</a:t>
            </a:r>
          </a:p>
          <a:p>
            <a:pPr marL="514350" indent="-514350">
              <a:buAutoNum type="arabicPeriod"/>
            </a:pPr>
            <a:endParaRPr lang="en-US" sz="3200" dirty="0"/>
          </a:p>
          <a:p>
            <a:pPr marL="514350" indent="-514350">
              <a:buAutoNum type="arabicPeriod"/>
            </a:pPr>
            <a:r>
              <a:rPr lang="en-US" sz="3200" dirty="0" smtClean="0"/>
              <a:t>He also respected the customs and laws of the peoples that he had conquered</a:t>
            </a:r>
            <a:endParaRPr lang="en-US" sz="3200" dirty="0"/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7003"/>
            <a:ext cx="3492500" cy="2324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31103"/>
            <a:ext cx="24257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744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222526"/>
            <a:ext cx="6781800" cy="1600200"/>
          </a:xfrm>
        </p:spPr>
        <p:txBody>
          <a:bodyPr/>
          <a:lstStyle/>
          <a:p>
            <a:r>
              <a:rPr lang="en-US" dirty="0" smtClean="0"/>
              <a:t>Alexander the Great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2500" y="1644292"/>
            <a:ext cx="5651500" cy="5046836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3"/>
            </a:pPr>
            <a:r>
              <a:rPr lang="en-US" sz="3200" dirty="0" smtClean="0"/>
              <a:t>Also encouraged all of the leaders of the conquered lands to help him rule the various parts of his empire</a:t>
            </a:r>
          </a:p>
          <a:p>
            <a:pPr marL="514350" indent="-514350">
              <a:buAutoNum type="arabicPeriod" startAt="3"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Alexander died before his 33</a:t>
            </a:r>
            <a:r>
              <a:rPr lang="en-US" sz="3200" baseline="30000" dirty="0" smtClean="0"/>
              <a:t>rd</a:t>
            </a:r>
            <a:r>
              <a:rPr lang="en-US" sz="3200" dirty="0" smtClean="0"/>
              <a:t> birthday due to </a:t>
            </a:r>
            <a:r>
              <a:rPr lang="en-US" sz="3200" smtClean="0"/>
              <a:t>an illness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7003"/>
            <a:ext cx="3492500" cy="2324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31103"/>
            <a:ext cx="24257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509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095" y="4572000"/>
            <a:ext cx="8824479" cy="1600200"/>
          </a:xfrm>
        </p:spPr>
        <p:txBody>
          <a:bodyPr/>
          <a:lstStyle/>
          <a:p>
            <a:r>
              <a:rPr lang="en-US" dirty="0" smtClean="0"/>
              <a:t>The Rule of Sparta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095" y="685799"/>
            <a:ext cx="8824479" cy="434475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After the Peloponnesian War, Sparta tried to dominate the other Greek city-states like Athens did</a:t>
            </a:r>
          </a:p>
          <a:p>
            <a:endParaRPr lang="en-US" sz="3200" dirty="0"/>
          </a:p>
          <a:p>
            <a:r>
              <a:rPr lang="en-US" sz="3200" dirty="0" smtClean="0"/>
              <a:t>In reaction to this, new alliance were made against Sparta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04668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095" y="4572000"/>
            <a:ext cx="8824479" cy="1600200"/>
          </a:xfrm>
        </p:spPr>
        <p:txBody>
          <a:bodyPr/>
          <a:lstStyle/>
          <a:p>
            <a:r>
              <a:rPr lang="en-US" dirty="0" smtClean="0"/>
              <a:t>The Rule of Sparta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096" y="685799"/>
            <a:ext cx="6414842" cy="434475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For a brief time, Thebes defeated the Spartans and assumed Greek leadership</a:t>
            </a:r>
          </a:p>
          <a:p>
            <a:endParaRPr lang="en-US" sz="3200" dirty="0"/>
          </a:p>
          <a:p>
            <a:r>
              <a:rPr lang="en-US" sz="3200" dirty="0" smtClean="0"/>
              <a:t>It was able to do this </a:t>
            </a:r>
            <a:br>
              <a:rPr lang="en-US" sz="3200" dirty="0" smtClean="0"/>
            </a:br>
            <a:r>
              <a:rPr lang="en-US" sz="3200" dirty="0" smtClean="0"/>
              <a:t>with the advancements </a:t>
            </a:r>
            <a:br>
              <a:rPr lang="en-US" sz="3200" dirty="0" smtClean="0"/>
            </a:br>
            <a:r>
              <a:rPr lang="en-US" sz="3200" dirty="0" smtClean="0"/>
              <a:t>of new military tactics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7900" y="2103790"/>
            <a:ext cx="4356100" cy="315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112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095" y="4572000"/>
            <a:ext cx="8824479" cy="1600200"/>
          </a:xfrm>
        </p:spPr>
        <p:txBody>
          <a:bodyPr/>
          <a:lstStyle/>
          <a:p>
            <a:r>
              <a:rPr lang="en-US" dirty="0" smtClean="0"/>
              <a:t>The Rule of Sparta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096" y="685799"/>
            <a:ext cx="6414842" cy="434475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Theban dominance ended</a:t>
            </a:r>
            <a:br>
              <a:rPr lang="en-US" sz="3200" dirty="0" smtClean="0"/>
            </a:br>
            <a:r>
              <a:rPr lang="en-US" sz="3200" dirty="0" smtClean="0"/>
              <a:t>with the death of its best</a:t>
            </a:r>
            <a:br>
              <a:rPr lang="en-US" sz="3200" dirty="0" smtClean="0"/>
            </a:br>
            <a:r>
              <a:rPr lang="en-US" sz="3200" dirty="0" smtClean="0"/>
              <a:t>general</a:t>
            </a:r>
          </a:p>
          <a:p>
            <a:endParaRPr lang="en-US" sz="3200" dirty="0"/>
          </a:p>
          <a:p>
            <a:r>
              <a:rPr lang="en-US" sz="3200" dirty="0" smtClean="0"/>
              <a:t>Opening the door for the</a:t>
            </a:r>
            <a:br>
              <a:rPr lang="en-US" sz="3200" dirty="0" smtClean="0"/>
            </a:br>
            <a:r>
              <a:rPr lang="en-US" sz="3200" dirty="0" smtClean="0"/>
              <a:t>Macedonians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6961" y="1600614"/>
            <a:ext cx="4086613" cy="342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555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209638"/>
            <a:ext cx="6781800" cy="1600200"/>
          </a:xfrm>
        </p:spPr>
        <p:txBody>
          <a:bodyPr/>
          <a:lstStyle/>
          <a:p>
            <a:r>
              <a:rPr lang="en-US" dirty="0" smtClean="0"/>
              <a:t>Philip of Macedonia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502" y="685799"/>
            <a:ext cx="6382280" cy="522388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key figure in Macedonia in the battles with the Greeks was Philip the Great</a:t>
            </a:r>
          </a:p>
          <a:p>
            <a:endParaRPr lang="en-US" sz="3200" dirty="0"/>
          </a:p>
          <a:p>
            <a:r>
              <a:rPr lang="en-US" sz="3200" dirty="0" smtClean="0"/>
              <a:t>As a hostage in Thebes for three</a:t>
            </a:r>
            <a:br>
              <a:rPr lang="en-US" sz="3200" dirty="0" smtClean="0"/>
            </a:br>
            <a:r>
              <a:rPr lang="en-US" sz="3200" dirty="0" smtClean="0"/>
              <a:t>years, he had learned the new</a:t>
            </a:r>
            <a:br>
              <a:rPr lang="en-US" sz="3200" dirty="0" smtClean="0"/>
            </a:br>
            <a:r>
              <a:rPr lang="en-US" sz="3200" dirty="0" smtClean="0"/>
              <a:t>tactics of the Thebans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2100" y="387029"/>
            <a:ext cx="2501900" cy="3251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0706" y="3638229"/>
            <a:ext cx="3093294" cy="321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5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209638"/>
            <a:ext cx="6781800" cy="1600200"/>
          </a:xfrm>
        </p:spPr>
        <p:txBody>
          <a:bodyPr/>
          <a:lstStyle/>
          <a:p>
            <a:r>
              <a:rPr lang="en-US" dirty="0" smtClean="0"/>
              <a:t>Philip of Macedonia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502" y="685799"/>
            <a:ext cx="6382280" cy="522388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He created a professional army with a strong cavalry and more flexible units on the battlefield</a:t>
            </a:r>
          </a:p>
          <a:p>
            <a:endParaRPr lang="en-US" sz="3200" dirty="0"/>
          </a:p>
          <a:p>
            <a:r>
              <a:rPr lang="en-US" sz="3200" dirty="0" smtClean="0"/>
              <a:t>Philip was able to unite his </a:t>
            </a:r>
            <a:br>
              <a:rPr lang="en-US" sz="3200" dirty="0" smtClean="0"/>
            </a:br>
            <a:r>
              <a:rPr lang="en-US" sz="3200" dirty="0" smtClean="0"/>
              <a:t>country, and also defeat the </a:t>
            </a:r>
            <a:br>
              <a:rPr lang="en-US" sz="3200" dirty="0" smtClean="0"/>
            </a:br>
            <a:r>
              <a:rPr lang="en-US" sz="3200" dirty="0" smtClean="0"/>
              <a:t>Greeks at the Battle of </a:t>
            </a:r>
            <a:br>
              <a:rPr lang="en-US" sz="3200" dirty="0" smtClean="0"/>
            </a:br>
            <a:r>
              <a:rPr lang="en-US" sz="3200" dirty="0" err="1" smtClean="0"/>
              <a:t>Chaeronaea</a:t>
            </a:r>
            <a:r>
              <a:rPr lang="en-US" sz="3200" dirty="0" smtClean="0"/>
              <a:t> in 338 BCE</a:t>
            </a:r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2500" y="0"/>
            <a:ext cx="3111500" cy="32397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6186" y="3581625"/>
            <a:ext cx="3427814" cy="232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209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209638"/>
            <a:ext cx="6781800" cy="1600200"/>
          </a:xfrm>
        </p:spPr>
        <p:txBody>
          <a:bodyPr/>
          <a:lstStyle/>
          <a:p>
            <a:r>
              <a:rPr lang="en-US" dirty="0" smtClean="0"/>
              <a:t>Philip of Macedonia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502" y="685799"/>
            <a:ext cx="6382280" cy="522388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For the first time, all mainland Greeks were under the rule of a single leader</a:t>
            </a:r>
          </a:p>
          <a:p>
            <a:endParaRPr lang="en-US" sz="3200" dirty="0"/>
          </a:p>
          <a:p>
            <a:r>
              <a:rPr lang="en-US" sz="3200" dirty="0" smtClean="0"/>
              <a:t>It is likely that Philip had </a:t>
            </a:r>
            <a:br>
              <a:rPr lang="en-US" sz="3200" dirty="0" smtClean="0"/>
            </a:br>
            <a:r>
              <a:rPr lang="en-US" sz="3200" dirty="0" smtClean="0"/>
              <a:t>planned on turning the Greeks</a:t>
            </a:r>
            <a:br>
              <a:rPr lang="en-US" sz="3200" dirty="0" smtClean="0"/>
            </a:br>
            <a:r>
              <a:rPr lang="en-US" sz="3200" dirty="0" smtClean="0"/>
              <a:t>against their old enemies the</a:t>
            </a:r>
            <a:br>
              <a:rPr lang="en-US" sz="3200" dirty="0" smtClean="0"/>
            </a:br>
            <a:r>
              <a:rPr lang="en-US" sz="3200" dirty="0" smtClean="0"/>
              <a:t>Persians, but Philip was killed</a:t>
            </a:r>
            <a:br>
              <a:rPr lang="en-US" sz="3200" dirty="0" smtClean="0"/>
            </a:br>
            <a:r>
              <a:rPr lang="en-US" sz="3200" dirty="0" smtClean="0"/>
              <a:t>by one of his own officers</a:t>
            </a:r>
            <a:br>
              <a:rPr lang="en-US" sz="3200" dirty="0" smtClean="0"/>
            </a:br>
            <a:r>
              <a:rPr lang="en-US" sz="3200" dirty="0" smtClean="0"/>
              <a:t>at a wedding celebration.</a:t>
            </a:r>
            <a:endParaRPr lang="en-US" sz="3200" dirty="0"/>
          </a:p>
          <a:p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2500" y="0"/>
            <a:ext cx="3111500" cy="32397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6186" y="3581625"/>
            <a:ext cx="3427814" cy="232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148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222526"/>
            <a:ext cx="6781800" cy="1600200"/>
          </a:xfrm>
        </p:spPr>
        <p:txBody>
          <a:bodyPr/>
          <a:lstStyle/>
          <a:p>
            <a:r>
              <a:rPr lang="en-US" dirty="0" smtClean="0"/>
              <a:t>Alexander the Great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2500" y="1644292"/>
            <a:ext cx="5651500" cy="5046836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After Philip’s death, rule fell to his 20 year old son Alexander</a:t>
            </a:r>
          </a:p>
          <a:p>
            <a:endParaRPr lang="en-US" sz="3200" dirty="0"/>
          </a:p>
          <a:p>
            <a:r>
              <a:rPr lang="en-US" sz="3200" dirty="0" smtClean="0"/>
              <a:t>He was a student of Aristotle and one of the most successful military leaders the world has known</a:t>
            </a:r>
          </a:p>
          <a:p>
            <a:endParaRPr lang="en-US" sz="3200" dirty="0"/>
          </a:p>
          <a:p>
            <a:r>
              <a:rPr lang="en-US" sz="3200" dirty="0" smtClean="0"/>
              <a:t>In 334 BCE Alexander set out to conquer the Persians</a:t>
            </a:r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7003"/>
            <a:ext cx="3492500" cy="2324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31103"/>
            <a:ext cx="24257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005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222526"/>
            <a:ext cx="6781800" cy="1600200"/>
          </a:xfrm>
        </p:spPr>
        <p:txBody>
          <a:bodyPr/>
          <a:lstStyle/>
          <a:p>
            <a:r>
              <a:rPr lang="en-US" dirty="0" smtClean="0"/>
              <a:t>Alexander the Great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2500" y="1644292"/>
            <a:ext cx="5651500" cy="5046836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He conquered as far east as India with a  relatively small army of 35 000 foot soldiers</a:t>
            </a:r>
          </a:p>
          <a:p>
            <a:endParaRPr lang="en-US" sz="3200" dirty="0"/>
          </a:p>
          <a:p>
            <a:r>
              <a:rPr lang="en-US" sz="3200" dirty="0" smtClean="0"/>
              <a:t>With the Persians defeated in 331 BCE all of the land and wealth of the Persians fell into Alexander’s hands</a:t>
            </a:r>
          </a:p>
          <a:p>
            <a:endParaRPr lang="en-US" sz="3200" dirty="0"/>
          </a:p>
          <a:p>
            <a:r>
              <a:rPr lang="en-US" sz="3200" dirty="0" smtClean="0"/>
              <a:t>This was not enough</a:t>
            </a:r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7003"/>
            <a:ext cx="3492500" cy="2324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31103"/>
            <a:ext cx="24257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3153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38</TotalTime>
  <Words>314</Words>
  <Application>Microsoft Macintosh PowerPoint</Application>
  <PresentationFormat>On-screen Show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NewsPrint</vt:lpstr>
      <vt:lpstr>3.10 The Road to Persia</vt:lpstr>
      <vt:lpstr>The Rule of Sparta</vt:lpstr>
      <vt:lpstr>The Rule of Sparta</vt:lpstr>
      <vt:lpstr>The Rule of Sparta</vt:lpstr>
      <vt:lpstr>Philip of Macedonia</vt:lpstr>
      <vt:lpstr>Philip of Macedonia</vt:lpstr>
      <vt:lpstr>Philip of Macedonia</vt:lpstr>
      <vt:lpstr>Alexander the Great</vt:lpstr>
      <vt:lpstr>Alexander the Great</vt:lpstr>
      <vt:lpstr>Alexander the Great</vt:lpstr>
      <vt:lpstr>Alexander the Great</vt:lpstr>
      <vt:lpstr>Alexander the Great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3.10 The Road to Persia</dc:title>
  <dc:creator>Jason Brazeau</dc:creator>
  <cp:lastModifiedBy>Jason Brazeau</cp:lastModifiedBy>
  <cp:revision>4</cp:revision>
  <dcterms:created xsi:type="dcterms:W3CDTF">2013-05-19T18:23:02Z</dcterms:created>
  <dcterms:modified xsi:type="dcterms:W3CDTF">2013-05-19T19:01:35Z</dcterms:modified>
</cp:coreProperties>
</file>